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391" r:id="rId15"/>
    <p:sldId id="377" r:id="rId16"/>
    <p:sldId id="379" r:id="rId17"/>
    <p:sldId id="385" r:id="rId18"/>
    <p:sldId id="333" r:id="rId19"/>
    <p:sldId id="38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Un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portefoli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à plusieurs buts : Se faire connaitre, montrer de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comptétence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Trouver stage ou alternance,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DIVISIONS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9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85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48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antoinegillet.sit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Expériences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75333BE-50BB-4FB9-97D7-5636E580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8007" r="2898" b="22887"/>
          <a:stretch/>
        </p:blipFill>
        <p:spPr>
          <a:xfrm>
            <a:off x="1503811" y="1534211"/>
            <a:ext cx="3860040" cy="5147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85137D-A845-4E3F-9290-F122B6054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28" y="1534210"/>
            <a:ext cx="4964273" cy="29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1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Projets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BD142434-980B-4E52-8BC7-84220B46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6" y="1737656"/>
            <a:ext cx="9689122" cy="42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Me contacter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318207E-2F13-40DC-8A91-BE803954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528"/>
            <a:ext cx="12192000" cy="1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5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  <p:grpSp>
        <p:nvGrpSpPr>
          <p:cNvPr id="34" name="Group 13">
            <a:extLst>
              <a:ext uri="{FF2B5EF4-FFF2-40B4-BE49-F238E27FC236}">
                <a16:creationId xmlns:a16="http://schemas.microsoft.com/office/drawing/2014/main" id="{92D6650D-2B32-4595-8CC3-F4E267B63486}"/>
              </a:ext>
            </a:extLst>
          </p:cNvPr>
          <p:cNvGrpSpPr/>
          <p:nvPr/>
        </p:nvGrpSpPr>
        <p:grpSpPr>
          <a:xfrm>
            <a:off x="6096000" y="4924863"/>
            <a:ext cx="2327749" cy="973777"/>
            <a:chOff x="6096000" y="1553630"/>
            <a:chExt cx="2327749" cy="973777"/>
          </a:xfrm>
        </p:grpSpPr>
        <p:sp>
          <p:nvSpPr>
            <p:cNvPr id="35" name="AutoShape 2">
              <a:extLst>
                <a:ext uri="{FF2B5EF4-FFF2-40B4-BE49-F238E27FC236}">
                  <a16:creationId xmlns:a16="http://schemas.microsoft.com/office/drawing/2014/main" id="{75223731-C087-4749-B418-DD14A1DA1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43B1EAB5-2B3E-4CD1-9CE0-070294253889}"/>
                </a:ext>
              </a:extLst>
            </p:cNvPr>
            <p:cNvSpPr txBox="1"/>
            <p:nvPr/>
          </p:nvSpPr>
          <p:spPr>
            <a:xfrm>
              <a:off x="7268048" y="1963603"/>
              <a:ext cx="115570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Hébergement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790702" y="4371260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>
                <a:latin typeface="Titillium Light" charset="0"/>
              </a:rPr>
              <a:t>Le site en ligne </a:t>
            </a:r>
            <a:endParaRPr lang="fr-FR" sz="4400" spc="60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1600" spc="300"/>
              <a:t>http://antoinegillet.site/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Bannière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Image de moi, et une phrase descriptive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722526" cy="683485"/>
            <a:chOff x="1790700" y="2395895"/>
            <a:chExt cx="2722526" cy="683485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A propos de moi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1" y="2650929"/>
              <a:ext cx="1798565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Paragraphe descriptif, sur qui je suis, et mes passions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683485"/>
            <a:chOff x="1790700" y="2395895"/>
            <a:chExt cx="2678334" cy="683485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Ma formation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Récapitule de mon parcours scolaire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3913648"/>
            <a:ext cx="2678334" cy="905084"/>
            <a:chOff x="1790700" y="2395895"/>
            <a:chExt cx="2678334" cy="905084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compétences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Montre mes compétences scolaires ainsi qu’extra-scolaire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905084"/>
            <a:chOff x="1790700" y="2395895"/>
            <a:chExt cx="2678334" cy="905084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expériences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Permet de voir toutes les expériences que j’ai pu acquérir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3913648"/>
            <a:ext cx="2678334" cy="905084"/>
            <a:chOff x="1790700" y="2395895"/>
            <a:chExt cx="2678334" cy="905084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projets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Présentation bref des projets informatiques que j’ai pu faire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6">
            <a:extLst>
              <a:ext uri="{FF2B5EF4-FFF2-40B4-BE49-F238E27FC236}">
                <a16:creationId xmlns:a16="http://schemas.microsoft.com/office/drawing/2014/main" id="{0D5D1872-DD03-4963-BA95-DF941A20CD17}"/>
              </a:ext>
            </a:extLst>
          </p:cNvPr>
          <p:cNvGrpSpPr/>
          <p:nvPr/>
        </p:nvGrpSpPr>
        <p:grpSpPr>
          <a:xfrm>
            <a:off x="4756833" y="5474256"/>
            <a:ext cx="2678334" cy="565019"/>
            <a:chOff x="1790700" y="2395895"/>
            <a:chExt cx="2678334" cy="565019"/>
          </a:xfrm>
        </p:grpSpPr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59FF4486-445D-456C-8BCD-55E1FDD7A6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 contacter</a:t>
              </a: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47BCE4B7-103D-4C20-997F-3C01183AC63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2068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Tous mes coordonnés</a:t>
              </a:r>
            </a:p>
          </p:txBody>
        </p:sp>
        <p:sp>
          <p:nvSpPr>
            <p:cNvPr id="65" name="TextBox 49">
              <a:extLst>
                <a:ext uri="{FF2B5EF4-FFF2-40B4-BE49-F238E27FC236}">
                  <a16:creationId xmlns:a16="http://schemas.microsoft.com/office/drawing/2014/main" id="{BBE1115D-5ACA-4A0F-BB95-2636A274EC47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3E1C8A42-6FC0-4310-AADD-560DF1A5E360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321</Words>
  <Application>Microsoft Office PowerPoint</Application>
  <PresentationFormat>Grand écran</PresentationFormat>
  <Paragraphs>98</Paragraphs>
  <Slides>19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Placement sur le site</vt:lpstr>
      <vt:lpstr>Haut de page</vt:lpstr>
      <vt:lpstr>Fond vidéo</vt:lpstr>
      <vt:lpstr>Barre de sommaire</vt:lpstr>
      <vt:lpstr>A propos de Lui</vt:lpstr>
      <vt:lpstr>Prè Tableau</vt:lpstr>
      <vt:lpstr>Prè Tableau</vt:lpstr>
      <vt:lpstr>Définition du style</vt:lpstr>
      <vt:lpstr>Compteur</vt:lpstr>
      <vt:lpstr>Mes Expériences</vt:lpstr>
      <vt:lpstr>Mes Projets</vt:lpstr>
      <vt:lpstr>Me contacter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73</cp:revision>
  <dcterms:created xsi:type="dcterms:W3CDTF">2020-12-16T09:41:13Z</dcterms:created>
  <dcterms:modified xsi:type="dcterms:W3CDTF">2021-02-19T12:41:30Z</dcterms:modified>
</cp:coreProperties>
</file>